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2"/>
  </p:notesMasterIdLst>
  <p:sldIdLst>
    <p:sldId id="279" r:id="rId2"/>
    <p:sldId id="280" r:id="rId3"/>
    <p:sldId id="256" r:id="rId4"/>
    <p:sldId id="257" r:id="rId5"/>
    <p:sldId id="258" r:id="rId6"/>
    <p:sldId id="259" r:id="rId7"/>
    <p:sldId id="260" r:id="rId8"/>
    <p:sldId id="261" r:id="rId9"/>
    <p:sldId id="274" r:id="rId10"/>
    <p:sldId id="262" r:id="rId11"/>
    <p:sldId id="263" r:id="rId12"/>
    <p:sldId id="276" r:id="rId13"/>
    <p:sldId id="264" r:id="rId14"/>
    <p:sldId id="265" r:id="rId15"/>
    <p:sldId id="278" r:id="rId16"/>
    <p:sldId id="267" r:id="rId17"/>
    <p:sldId id="270" r:id="rId18"/>
    <p:sldId id="268" r:id="rId19"/>
    <p:sldId id="269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引入" id="{D252C848-2E52-4695-9EB4-08D316FB0390}">
          <p14:sldIdLst>
            <p14:sldId id="279"/>
            <p14:sldId id="280"/>
            <p14:sldId id="256"/>
            <p14:sldId id="257"/>
            <p14:sldId id="258"/>
            <p14:sldId id="259"/>
          </p14:sldIdLst>
        </p14:section>
        <p14:section name="目标" id="{CB2396CC-C898-4643-9581-90A97BC9220C}">
          <p14:sldIdLst>
            <p14:sldId id="260"/>
          </p14:sldIdLst>
        </p14:section>
        <p14:section name="前测" id="{D7FC9985-A483-41F0-9CB2-9473220BF3C7}">
          <p14:sldIdLst>
            <p14:sldId id="261"/>
            <p14:sldId id="274"/>
            <p14:sldId id="262"/>
          </p14:sldIdLst>
        </p14:section>
        <p14:section name="动手操作" id="{9A49FB7B-0153-4CEA-9ECD-61BC869CC651}">
          <p14:sldIdLst>
            <p14:sldId id="263"/>
            <p14:sldId id="276"/>
            <p14:sldId id="264"/>
            <p14:sldId id="265"/>
            <p14:sldId id="278"/>
            <p14:sldId id="267"/>
            <p14:sldId id="270"/>
          </p14:sldIdLst>
        </p14:section>
        <p14:section name="后测" id="{7410345C-5354-4619-9648-BEA4A02E58F2}">
          <p14:sldIdLst>
            <p14:sldId id="268"/>
          </p14:sldIdLst>
        </p14:section>
        <p14:section name="总结" id="{278E5060-BF56-40D0-ACFF-3516B3F51CB8}">
          <p14:sldIdLst>
            <p14:sldId id="269"/>
          </p14:sldIdLst>
        </p14:section>
        <p14:section name="隐藏剧情" id="{500A62CD-C4E4-422C-83D7-A0553F25B4E0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CA1CE5-11A3-4A49-98A5-A56219776D4A}" v="24" dt="2019-04-16T01:35:59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孙 豫" userId="4e3fbc6db1c35bd4" providerId="LiveId" clId="{A8D7E485-BDDA-4EBE-9A77-53C3249DE5D4}"/>
    <pc:docChg chg="undo custSel mod addSld delSld modSld sldOrd modSection">
      <pc:chgData name="孙 豫" userId="4e3fbc6db1c35bd4" providerId="LiveId" clId="{A8D7E485-BDDA-4EBE-9A77-53C3249DE5D4}" dt="2019-04-07T03:32:25.841" v="1800" actId="207"/>
      <pc:docMkLst>
        <pc:docMk/>
      </pc:docMkLst>
      <pc:sldChg chg="modSp modAnim">
        <pc:chgData name="孙 豫" userId="4e3fbc6db1c35bd4" providerId="LiveId" clId="{A8D7E485-BDDA-4EBE-9A77-53C3249DE5D4}" dt="2019-04-07T03:24:41.945" v="1754" actId="20577"/>
        <pc:sldMkLst>
          <pc:docMk/>
          <pc:sldMk cId="2183568364" sldId="257"/>
        </pc:sldMkLst>
        <pc:spChg chg="mod">
          <ac:chgData name="孙 豫" userId="4e3fbc6db1c35bd4" providerId="LiveId" clId="{A8D7E485-BDDA-4EBE-9A77-53C3249DE5D4}" dt="2019-04-07T03:24:41.945" v="1754" actId="20577"/>
          <ac:spMkLst>
            <pc:docMk/>
            <pc:sldMk cId="2183568364" sldId="257"/>
            <ac:spMk id="11" creationId="{0C6EA3FC-BABB-4F43-B205-3BB78B020DF9}"/>
          </ac:spMkLst>
        </pc:spChg>
      </pc:sldChg>
      <pc:sldChg chg="modAnim">
        <pc:chgData name="孙 豫" userId="4e3fbc6db1c35bd4" providerId="LiveId" clId="{A8D7E485-BDDA-4EBE-9A77-53C3249DE5D4}" dt="2019-04-06T07:41:37.109" v="1706"/>
        <pc:sldMkLst>
          <pc:docMk/>
          <pc:sldMk cId="2652164523" sldId="258"/>
        </pc:sldMkLst>
      </pc:sldChg>
      <pc:sldChg chg="modAnim">
        <pc:chgData name="孙 豫" userId="4e3fbc6db1c35bd4" providerId="LiveId" clId="{A8D7E485-BDDA-4EBE-9A77-53C3249DE5D4}" dt="2019-04-06T07:41:52.322" v="1709"/>
        <pc:sldMkLst>
          <pc:docMk/>
          <pc:sldMk cId="847025882" sldId="259"/>
        </pc:sldMkLst>
      </pc:sldChg>
      <pc:sldChg chg="modSp">
        <pc:chgData name="孙 豫" userId="4e3fbc6db1c35bd4" providerId="LiveId" clId="{A8D7E485-BDDA-4EBE-9A77-53C3249DE5D4}" dt="2019-04-07T03:25:24.046" v="1761"/>
        <pc:sldMkLst>
          <pc:docMk/>
          <pc:sldMk cId="4185273337" sldId="260"/>
        </pc:sldMkLst>
        <pc:spChg chg="mod">
          <ac:chgData name="孙 豫" userId="4e3fbc6db1c35bd4" providerId="LiveId" clId="{A8D7E485-BDDA-4EBE-9A77-53C3249DE5D4}" dt="2019-04-07T03:25:24.046" v="1761"/>
          <ac:spMkLst>
            <pc:docMk/>
            <pc:sldMk cId="4185273337" sldId="260"/>
            <ac:spMk id="3" creationId="{7B7FCD68-1EE9-461D-839F-78FF1D6A333E}"/>
          </ac:spMkLst>
        </pc:spChg>
      </pc:sldChg>
      <pc:sldChg chg="modAnim">
        <pc:chgData name="孙 豫" userId="4e3fbc6db1c35bd4" providerId="LiveId" clId="{A8D7E485-BDDA-4EBE-9A77-53C3249DE5D4}" dt="2019-04-06T07:42:17.812" v="1714"/>
        <pc:sldMkLst>
          <pc:docMk/>
          <pc:sldMk cId="813600696" sldId="261"/>
        </pc:sldMkLst>
      </pc:sldChg>
      <pc:sldChg chg="modAnim">
        <pc:chgData name="孙 豫" userId="4e3fbc6db1c35bd4" providerId="LiveId" clId="{A8D7E485-BDDA-4EBE-9A77-53C3249DE5D4}" dt="2019-04-06T07:42:48.440" v="1720"/>
        <pc:sldMkLst>
          <pc:docMk/>
          <pc:sldMk cId="2168001513" sldId="262"/>
        </pc:sldMkLst>
      </pc:sldChg>
      <pc:sldChg chg="addSp modSp modAnim">
        <pc:chgData name="孙 豫" userId="4e3fbc6db1c35bd4" providerId="LiveId" clId="{A8D7E485-BDDA-4EBE-9A77-53C3249DE5D4}" dt="2019-04-07T03:28:26.348" v="1784"/>
        <pc:sldMkLst>
          <pc:docMk/>
          <pc:sldMk cId="2761963200" sldId="263"/>
        </pc:sldMkLst>
        <pc:spChg chg="mod">
          <ac:chgData name="孙 豫" userId="4e3fbc6db1c35bd4" providerId="LiveId" clId="{A8D7E485-BDDA-4EBE-9A77-53C3249DE5D4}" dt="2019-04-07T03:27:55.484" v="1779" actId="6549"/>
          <ac:spMkLst>
            <pc:docMk/>
            <pc:sldMk cId="2761963200" sldId="263"/>
            <ac:spMk id="4" creationId="{AEE79C9A-AA03-4366-B453-7EC41C36705E}"/>
          </ac:spMkLst>
        </pc:spChg>
        <pc:picChg chg="add mod">
          <ac:chgData name="孙 豫" userId="4e3fbc6db1c35bd4" providerId="LiveId" clId="{A8D7E485-BDDA-4EBE-9A77-53C3249DE5D4}" dt="2019-04-07T03:28:16.429" v="1781" actId="1076"/>
          <ac:picMkLst>
            <pc:docMk/>
            <pc:sldMk cId="2761963200" sldId="263"/>
            <ac:picMk id="7" creationId="{5FB430CB-07CD-4CCD-A28C-83B7D3FC2053}"/>
          </ac:picMkLst>
        </pc:picChg>
      </pc:sldChg>
      <pc:sldChg chg="addSp delSp modSp mod setBg delAnim modAnim">
        <pc:chgData name="孙 豫" userId="4e3fbc6db1c35bd4" providerId="LiveId" clId="{A8D7E485-BDDA-4EBE-9A77-53C3249DE5D4}" dt="2019-04-06T07:38:23.519" v="1647" actId="1076"/>
        <pc:sldMkLst>
          <pc:docMk/>
          <pc:sldMk cId="3828621829" sldId="264"/>
        </pc:sldMkLst>
        <pc:spChg chg="mod">
          <ac:chgData name="孙 豫" userId="4e3fbc6db1c35bd4" providerId="LiveId" clId="{A8D7E485-BDDA-4EBE-9A77-53C3249DE5D4}" dt="2019-03-31T02:19:10.884" v="1245" actId="26606"/>
          <ac:spMkLst>
            <pc:docMk/>
            <pc:sldMk cId="3828621829" sldId="264"/>
            <ac:spMk id="2" creationId="{E0C26985-32E9-4444-963C-149B3510D56E}"/>
          </ac:spMkLst>
        </pc:spChg>
        <pc:spChg chg="add del">
          <ac:chgData name="孙 豫" userId="4e3fbc6db1c35bd4" providerId="LiveId" clId="{A8D7E485-BDDA-4EBE-9A77-53C3249DE5D4}" dt="2019-04-06T02:47:05.611" v="1357" actId="478"/>
          <ac:spMkLst>
            <pc:docMk/>
            <pc:sldMk cId="3828621829" sldId="264"/>
            <ac:spMk id="3" creationId="{3695FDB1-054E-4BE9-BB21-B43CD27A37D8}"/>
          </ac:spMkLst>
        </pc:spChg>
        <pc:spChg chg="add del mod">
          <ac:chgData name="孙 豫" userId="4e3fbc6db1c35bd4" providerId="LiveId" clId="{A8D7E485-BDDA-4EBE-9A77-53C3249DE5D4}" dt="2019-04-06T07:38:20.345" v="1646" actId="478"/>
          <ac:spMkLst>
            <pc:docMk/>
            <pc:sldMk cId="3828621829" sldId="264"/>
            <ac:spMk id="4" creationId="{DB82B804-6920-4E4A-BD1A-B1877BAEF865}"/>
          </ac:spMkLst>
        </pc:spChg>
        <pc:spChg chg="add mod">
          <ac:chgData name="孙 豫" userId="4e3fbc6db1c35bd4" providerId="LiveId" clId="{A8D7E485-BDDA-4EBE-9A77-53C3249DE5D4}" dt="2019-04-06T07:38:23.519" v="1647" actId="1076"/>
          <ac:spMkLst>
            <pc:docMk/>
            <pc:sldMk cId="3828621829" sldId="264"/>
            <ac:spMk id="5" creationId="{989299BF-D922-4868-A8D9-8B16902B07F9}"/>
          </ac:spMkLst>
        </pc:spChg>
        <pc:spChg chg="add del mod">
          <ac:chgData name="孙 豫" userId="4e3fbc6db1c35bd4" providerId="LiveId" clId="{A8D7E485-BDDA-4EBE-9A77-53C3249DE5D4}" dt="2019-03-31T02:20:01.787" v="1252" actId="478"/>
          <ac:spMkLst>
            <pc:docMk/>
            <pc:sldMk cId="3828621829" sldId="264"/>
            <ac:spMk id="6" creationId="{826DC217-AE8D-4B2E-BD78-549A0616B717}"/>
          </ac:spMkLst>
        </pc:spChg>
        <pc:spChg chg="add del mod">
          <ac:chgData name="孙 豫" userId="4e3fbc6db1c35bd4" providerId="LiveId" clId="{A8D7E485-BDDA-4EBE-9A77-53C3249DE5D4}" dt="2019-04-06T02:47:26.405" v="1358"/>
          <ac:spMkLst>
            <pc:docMk/>
            <pc:sldMk cId="3828621829" sldId="264"/>
            <ac:spMk id="6" creationId="{8EBF51CA-0F39-41FB-85E6-D6F161F8DC34}"/>
          </ac:spMkLst>
        </pc:spChg>
        <pc:spChg chg="add del">
          <ac:chgData name="孙 豫" userId="4e3fbc6db1c35bd4" providerId="LiveId" clId="{A8D7E485-BDDA-4EBE-9A77-53C3249DE5D4}" dt="2019-03-31T02:19:10.884" v="1245" actId="26606"/>
          <ac:spMkLst>
            <pc:docMk/>
            <pc:sldMk cId="3828621829" sldId="264"/>
            <ac:spMk id="12" creationId="{C15DD5B1-6EAD-4A02-B8BE-91C0F953F668}"/>
          </ac:spMkLst>
        </pc:spChg>
        <pc:spChg chg="add del">
          <ac:chgData name="孙 豫" userId="4e3fbc6db1c35bd4" providerId="LiveId" clId="{A8D7E485-BDDA-4EBE-9A77-53C3249DE5D4}" dt="2019-03-31T02:19:10.884" v="1245" actId="26606"/>
          <ac:spMkLst>
            <pc:docMk/>
            <pc:sldMk cId="3828621829" sldId="264"/>
            <ac:spMk id="15" creationId="{BC46CD03-D076-40A3-9AA4-2B7BB288B160}"/>
          </ac:spMkLst>
        </pc:spChg>
        <pc:spChg chg="add del">
          <ac:chgData name="孙 豫" userId="4e3fbc6db1c35bd4" providerId="LiveId" clId="{A8D7E485-BDDA-4EBE-9A77-53C3249DE5D4}" dt="2019-03-31T02:19:10.884" v="1245" actId="26606"/>
          <ac:spMkLst>
            <pc:docMk/>
            <pc:sldMk cId="3828621829" sldId="264"/>
            <ac:spMk id="17" creationId="{88D28697-83F7-4C09-A9B2-6CAA58855626}"/>
          </ac:spMkLst>
        </pc:spChg>
        <pc:picChg chg="add del mod">
          <ac:chgData name="孙 豫" userId="4e3fbc6db1c35bd4" providerId="LiveId" clId="{A8D7E485-BDDA-4EBE-9A77-53C3249DE5D4}" dt="2019-04-06T02:47:03.668" v="1356" actId="478"/>
          <ac:picMkLst>
            <pc:docMk/>
            <pc:sldMk cId="3828621829" sldId="264"/>
            <ac:picMk id="4" creationId="{6EFA58BE-56BD-4ACA-A608-77D48556EECC}"/>
          </ac:picMkLst>
        </pc:picChg>
        <pc:picChg chg="add del mod">
          <ac:chgData name="孙 豫" userId="4e3fbc6db1c35bd4" providerId="LiveId" clId="{A8D7E485-BDDA-4EBE-9A77-53C3249DE5D4}" dt="2019-04-06T07:37:42.223" v="1636" actId="478"/>
          <ac:picMkLst>
            <pc:docMk/>
            <pc:sldMk cId="3828621829" sldId="264"/>
            <ac:picMk id="7" creationId="{8BEE7826-84F9-4866-A70B-1AFB3D938CAB}"/>
          </ac:picMkLst>
        </pc:picChg>
        <pc:picChg chg="add del mod">
          <ac:chgData name="孙 豫" userId="4e3fbc6db1c35bd4" providerId="LiveId" clId="{A8D7E485-BDDA-4EBE-9A77-53C3249DE5D4}" dt="2019-03-31T02:20:01.494" v="1250"/>
          <ac:picMkLst>
            <pc:docMk/>
            <pc:sldMk cId="3828621829" sldId="264"/>
            <ac:picMk id="7" creationId="{8D6A8929-496A-46AF-8DD1-992BDD150ECC}"/>
          </ac:picMkLst>
        </pc:picChg>
        <pc:picChg chg="add del">
          <ac:chgData name="孙 豫" userId="4e3fbc6db1c35bd4" providerId="LiveId" clId="{A8D7E485-BDDA-4EBE-9A77-53C3249DE5D4}" dt="2019-03-31T02:19:10.884" v="1245" actId="26606"/>
          <ac:picMkLst>
            <pc:docMk/>
            <pc:sldMk cId="3828621829" sldId="264"/>
            <ac:picMk id="10" creationId="{8D6A8929-496A-46AF-8DD1-992BDD150ECC}"/>
          </ac:picMkLst>
        </pc:picChg>
      </pc:sldChg>
      <pc:sldChg chg="addSp delSp modSp delAnim modAnim">
        <pc:chgData name="孙 豫" userId="4e3fbc6db1c35bd4" providerId="LiveId" clId="{A8D7E485-BDDA-4EBE-9A77-53C3249DE5D4}" dt="2019-04-06T07:38:43.682" v="1660"/>
        <pc:sldMkLst>
          <pc:docMk/>
          <pc:sldMk cId="2626422772" sldId="267"/>
        </pc:sldMkLst>
        <pc:spChg chg="del mod">
          <ac:chgData name="孙 豫" userId="4e3fbc6db1c35bd4" providerId="LiveId" clId="{A8D7E485-BDDA-4EBE-9A77-53C3249DE5D4}" dt="2019-04-06T02:44:54.297" v="1352" actId="478"/>
          <ac:spMkLst>
            <pc:docMk/>
            <pc:sldMk cId="2626422772" sldId="267"/>
            <ac:spMk id="3" creationId="{51119C73-5771-47C1-B0BC-EB211A01EF0B}"/>
          </ac:spMkLst>
        </pc:spChg>
        <pc:spChg chg="add del mod">
          <ac:chgData name="孙 豫" userId="4e3fbc6db1c35bd4" providerId="LiveId" clId="{A8D7E485-BDDA-4EBE-9A77-53C3249DE5D4}" dt="2019-04-06T07:38:40.351" v="1656" actId="478"/>
          <ac:spMkLst>
            <pc:docMk/>
            <pc:sldMk cId="2626422772" sldId="267"/>
            <ac:spMk id="4" creationId="{FB08A910-BDD1-497E-A2C5-32E1DE1D7CF8}"/>
          </ac:spMkLst>
        </pc:spChg>
        <pc:spChg chg="add del mod">
          <ac:chgData name="孙 豫" userId="4e3fbc6db1c35bd4" providerId="LiveId" clId="{A8D7E485-BDDA-4EBE-9A77-53C3249DE5D4}" dt="2019-04-06T02:46:50.671" v="1353"/>
          <ac:spMkLst>
            <pc:docMk/>
            <pc:sldMk cId="2626422772" sldId="267"/>
            <ac:spMk id="5" creationId="{B959A415-C5E2-4B1D-B0F1-528B7C6075D7}"/>
          </ac:spMkLst>
        </pc:spChg>
        <pc:spChg chg="add mod">
          <ac:chgData name="孙 豫" userId="4e3fbc6db1c35bd4" providerId="LiveId" clId="{A8D7E485-BDDA-4EBE-9A77-53C3249DE5D4}" dt="2019-04-06T07:38:43.682" v="1660"/>
          <ac:spMkLst>
            <pc:docMk/>
            <pc:sldMk cId="2626422772" sldId="267"/>
            <ac:spMk id="7" creationId="{C2420656-E209-4F0C-B39A-F689B7606033}"/>
          </ac:spMkLst>
        </pc:spChg>
        <pc:picChg chg="add del mod">
          <ac:chgData name="孙 豫" userId="4e3fbc6db1c35bd4" providerId="LiveId" clId="{A8D7E485-BDDA-4EBE-9A77-53C3249DE5D4}" dt="2019-04-06T07:38:38.165" v="1655" actId="478"/>
          <ac:picMkLst>
            <pc:docMk/>
            <pc:sldMk cId="2626422772" sldId="267"/>
            <ac:picMk id="6" creationId="{15DB2A44-CC3E-4E33-A06F-879E0EB96D2D}"/>
          </ac:picMkLst>
        </pc:picChg>
      </pc:sldChg>
      <pc:sldChg chg="modSp modAnim">
        <pc:chgData name="孙 豫" userId="4e3fbc6db1c35bd4" providerId="LiveId" clId="{A8D7E485-BDDA-4EBE-9A77-53C3249DE5D4}" dt="2019-04-06T07:44:16.924" v="1739"/>
        <pc:sldMkLst>
          <pc:docMk/>
          <pc:sldMk cId="177779702" sldId="268"/>
        </pc:sldMkLst>
        <pc:spChg chg="mod">
          <ac:chgData name="孙 豫" userId="4e3fbc6db1c35bd4" providerId="LiveId" clId="{A8D7E485-BDDA-4EBE-9A77-53C3249DE5D4}" dt="2019-03-25T08:51:23.689" v="12" actId="1076"/>
          <ac:spMkLst>
            <pc:docMk/>
            <pc:sldMk cId="177779702" sldId="268"/>
            <ac:spMk id="4" creationId="{160CB655-A8CC-4C3A-9376-D67545A2BF29}"/>
          </ac:spMkLst>
        </pc:spChg>
      </pc:sldChg>
      <pc:sldChg chg="addSp modSp modAnim">
        <pc:chgData name="孙 豫" userId="4e3fbc6db1c35bd4" providerId="LiveId" clId="{A8D7E485-BDDA-4EBE-9A77-53C3249DE5D4}" dt="2019-04-07T03:32:25.841" v="1800" actId="207"/>
        <pc:sldMkLst>
          <pc:docMk/>
          <pc:sldMk cId="2956139255" sldId="270"/>
        </pc:sldMkLst>
        <pc:spChg chg="mod">
          <ac:chgData name="孙 豫" userId="4e3fbc6db1c35bd4" providerId="LiveId" clId="{A8D7E485-BDDA-4EBE-9A77-53C3249DE5D4}" dt="2019-04-07T03:32:25.841" v="1800" actId="207"/>
          <ac:spMkLst>
            <pc:docMk/>
            <pc:sldMk cId="2956139255" sldId="270"/>
            <ac:spMk id="3" creationId="{A07AC4BF-DFB7-41D2-9148-52F885E05475}"/>
          </ac:spMkLst>
        </pc:spChg>
        <pc:spChg chg="mod">
          <ac:chgData name="孙 豫" userId="4e3fbc6db1c35bd4" providerId="LiveId" clId="{A8D7E485-BDDA-4EBE-9A77-53C3249DE5D4}" dt="2019-04-04T08:14:26.872" v="1341" actId="1076"/>
          <ac:spMkLst>
            <pc:docMk/>
            <pc:sldMk cId="2956139255" sldId="270"/>
            <ac:spMk id="4" creationId="{130937CE-F3C5-4A40-8559-1E30E5A21272}"/>
          </ac:spMkLst>
        </pc:spChg>
        <pc:spChg chg="add mod">
          <ac:chgData name="孙 豫" userId="4e3fbc6db1c35bd4" providerId="LiveId" clId="{A8D7E485-BDDA-4EBE-9A77-53C3249DE5D4}" dt="2019-03-27T03:14:12.800" v="1189" actId="14100"/>
          <ac:spMkLst>
            <pc:docMk/>
            <pc:sldMk cId="2956139255" sldId="270"/>
            <ac:spMk id="5" creationId="{3DC63F2A-4A5B-4C4D-9534-20817E0F3044}"/>
          </ac:spMkLst>
        </pc:spChg>
      </pc:sldChg>
      <pc:sldChg chg="modSp modAnim">
        <pc:chgData name="孙 豫" userId="4e3fbc6db1c35bd4" providerId="LiveId" clId="{A8D7E485-BDDA-4EBE-9A77-53C3249DE5D4}" dt="2019-04-07T03:26:57.989" v="1774" actId="20577"/>
        <pc:sldMkLst>
          <pc:docMk/>
          <pc:sldMk cId="127074630" sldId="274"/>
        </pc:sldMkLst>
        <pc:spChg chg="mod">
          <ac:chgData name="孙 豫" userId="4e3fbc6db1c35bd4" providerId="LiveId" clId="{A8D7E485-BDDA-4EBE-9A77-53C3249DE5D4}" dt="2019-04-07T03:26:36.553" v="1771"/>
          <ac:spMkLst>
            <pc:docMk/>
            <pc:sldMk cId="127074630" sldId="274"/>
            <ac:spMk id="5" creationId="{704A1316-697E-4E59-82AB-F70BC21A9786}"/>
          </ac:spMkLst>
        </pc:spChg>
        <pc:spChg chg="mod">
          <ac:chgData name="孙 豫" userId="4e3fbc6db1c35bd4" providerId="LiveId" clId="{A8D7E485-BDDA-4EBE-9A77-53C3249DE5D4}" dt="2019-04-07T03:26:57.989" v="1774" actId="20577"/>
          <ac:spMkLst>
            <pc:docMk/>
            <pc:sldMk cId="127074630" sldId="274"/>
            <ac:spMk id="6" creationId="{CEF75891-3882-4C8C-A90F-1034FFFE1F55}"/>
          </ac:spMkLst>
        </pc:spChg>
      </pc:sldChg>
      <pc:sldChg chg="modSp modAnim">
        <pc:chgData name="孙 豫" userId="4e3fbc6db1c35bd4" providerId="LiveId" clId="{A8D7E485-BDDA-4EBE-9A77-53C3249DE5D4}" dt="2019-04-07T03:31:03.510" v="1794"/>
        <pc:sldMkLst>
          <pc:docMk/>
          <pc:sldMk cId="535886703" sldId="276"/>
        </pc:sldMkLst>
        <pc:spChg chg="mod">
          <ac:chgData name="孙 豫" userId="4e3fbc6db1c35bd4" providerId="LiveId" clId="{A8D7E485-BDDA-4EBE-9A77-53C3249DE5D4}" dt="2019-04-07T03:31:03.510" v="1794"/>
          <ac:spMkLst>
            <pc:docMk/>
            <pc:sldMk cId="535886703" sldId="276"/>
            <ac:spMk id="6" creationId="{EDF65DC0-CCEB-4DC9-87F0-BF2995765A3F}"/>
          </ac:spMkLst>
        </pc:spChg>
      </pc:sldChg>
      <pc:sldChg chg="addSp modSp modAnim">
        <pc:chgData name="孙 豫" userId="4e3fbc6db1c35bd4" providerId="LiveId" clId="{A8D7E485-BDDA-4EBE-9A77-53C3249DE5D4}" dt="2019-04-06T07:45:00.272" v="1748"/>
        <pc:sldMkLst>
          <pc:docMk/>
          <pc:sldMk cId="2640148589" sldId="277"/>
        </pc:sldMkLst>
        <pc:spChg chg="add mod">
          <ac:chgData name="孙 豫" userId="4e3fbc6db1c35bd4" providerId="LiveId" clId="{A8D7E485-BDDA-4EBE-9A77-53C3249DE5D4}" dt="2019-03-25T08:51:44.311" v="18"/>
          <ac:spMkLst>
            <pc:docMk/>
            <pc:sldMk cId="2640148589" sldId="277"/>
            <ac:spMk id="7" creationId="{31D0EE10-66CC-4BAC-A920-18148F567467}"/>
          </ac:spMkLst>
        </pc:spChg>
      </pc:sldChg>
      <pc:sldChg chg="addSp delSp modSp add delAnim modAnim">
        <pc:chgData name="孙 豫" userId="4e3fbc6db1c35bd4" providerId="LiveId" clId="{A8D7E485-BDDA-4EBE-9A77-53C3249DE5D4}" dt="2019-04-06T07:38:34.287" v="1654"/>
        <pc:sldMkLst>
          <pc:docMk/>
          <pc:sldMk cId="4222626017" sldId="278"/>
        </pc:sldMkLst>
        <pc:spChg chg="mod">
          <ac:chgData name="孙 豫" userId="4e3fbc6db1c35bd4" providerId="LiveId" clId="{A8D7E485-BDDA-4EBE-9A77-53C3249DE5D4}" dt="2019-04-06T02:48:05.427" v="1394"/>
          <ac:spMkLst>
            <pc:docMk/>
            <pc:sldMk cId="4222626017" sldId="278"/>
            <ac:spMk id="2" creationId="{B9ABC245-E00C-4C17-8D2C-81FDD6FBF2C5}"/>
          </ac:spMkLst>
        </pc:spChg>
        <pc:spChg chg="del">
          <ac:chgData name="孙 豫" userId="4e3fbc6db1c35bd4" providerId="LiveId" clId="{A8D7E485-BDDA-4EBE-9A77-53C3249DE5D4}" dt="2019-04-06T02:48:10.722" v="1395"/>
          <ac:spMkLst>
            <pc:docMk/>
            <pc:sldMk cId="4222626017" sldId="278"/>
            <ac:spMk id="3" creationId="{7B57E525-F78B-4E92-A694-A41896349B9E}"/>
          </ac:spMkLst>
        </pc:spChg>
        <pc:spChg chg="add del mod">
          <ac:chgData name="孙 豫" userId="4e3fbc6db1c35bd4" providerId="LiveId" clId="{A8D7E485-BDDA-4EBE-9A77-53C3249DE5D4}" dt="2019-04-06T07:38:29.955" v="1649"/>
          <ac:spMkLst>
            <pc:docMk/>
            <pc:sldMk cId="4222626017" sldId="278"/>
            <ac:spMk id="4" creationId="{E6D389E8-184B-4F12-AF93-955392BB0363}"/>
          </ac:spMkLst>
        </pc:spChg>
        <pc:spChg chg="add del mod">
          <ac:chgData name="孙 豫" userId="4e3fbc6db1c35bd4" providerId="LiveId" clId="{A8D7E485-BDDA-4EBE-9A77-53C3249DE5D4}" dt="2019-04-06T07:38:30.453" v="1650" actId="478"/>
          <ac:spMkLst>
            <pc:docMk/>
            <pc:sldMk cId="4222626017" sldId="278"/>
            <ac:spMk id="5" creationId="{4229E648-71BE-4552-B9FE-A742436E1D12}"/>
          </ac:spMkLst>
        </pc:spChg>
        <pc:spChg chg="add mod">
          <ac:chgData name="孙 豫" userId="4e3fbc6db1c35bd4" providerId="LiveId" clId="{A8D7E485-BDDA-4EBE-9A77-53C3249DE5D4}" dt="2019-04-06T07:38:34.287" v="1654"/>
          <ac:spMkLst>
            <pc:docMk/>
            <pc:sldMk cId="4222626017" sldId="278"/>
            <ac:spMk id="6" creationId="{6BDA6B0D-BC5E-4156-B7D8-6C809352EAAE}"/>
          </ac:spMkLst>
        </pc:spChg>
        <pc:picChg chg="add del mod">
          <ac:chgData name="孙 豫" userId="4e3fbc6db1c35bd4" providerId="LiveId" clId="{A8D7E485-BDDA-4EBE-9A77-53C3249DE5D4}" dt="2019-04-06T07:30:16.500" v="1605" actId="478"/>
          <ac:picMkLst>
            <pc:docMk/>
            <pc:sldMk cId="4222626017" sldId="278"/>
            <ac:picMk id="4" creationId="{C36C71FB-7618-4306-AC80-97C72D2D2E09}"/>
          </ac:picMkLst>
        </pc:picChg>
      </pc:sldChg>
      <pc:sldChg chg="addSp delSp modSp add ord modAnim">
        <pc:chgData name="孙 豫" userId="4e3fbc6db1c35bd4" providerId="LiveId" clId="{A8D7E485-BDDA-4EBE-9A77-53C3249DE5D4}" dt="2019-04-06T07:39:59.975" v="1678"/>
        <pc:sldMkLst>
          <pc:docMk/>
          <pc:sldMk cId="1745042020" sldId="279"/>
        </pc:sldMkLst>
        <pc:spChg chg="del">
          <ac:chgData name="孙 豫" userId="4e3fbc6db1c35bd4" providerId="LiveId" clId="{A8D7E485-BDDA-4EBE-9A77-53C3249DE5D4}" dt="2019-04-06T03:06:20.580" v="1410"/>
          <ac:spMkLst>
            <pc:docMk/>
            <pc:sldMk cId="1745042020" sldId="279"/>
            <ac:spMk id="2" creationId="{E052CFA3-12F4-4616-A624-76D3D3FEB40D}"/>
          </ac:spMkLst>
        </pc:spChg>
        <pc:spChg chg="del">
          <ac:chgData name="孙 豫" userId="4e3fbc6db1c35bd4" providerId="LiveId" clId="{A8D7E485-BDDA-4EBE-9A77-53C3249DE5D4}" dt="2019-04-06T03:06:20.580" v="1410"/>
          <ac:spMkLst>
            <pc:docMk/>
            <pc:sldMk cId="1745042020" sldId="279"/>
            <ac:spMk id="3" creationId="{4A99FB68-8DFC-42BF-83B9-57A8F0BCBF2D}"/>
          </ac:spMkLst>
        </pc:spChg>
        <pc:spChg chg="add mod">
          <ac:chgData name="孙 豫" userId="4e3fbc6db1c35bd4" providerId="LiveId" clId="{A8D7E485-BDDA-4EBE-9A77-53C3249DE5D4}" dt="2019-04-06T03:06:31.716" v="1419" actId="27636"/>
          <ac:spMkLst>
            <pc:docMk/>
            <pc:sldMk cId="1745042020" sldId="279"/>
            <ac:spMk id="4" creationId="{E1E81FF8-2CB5-4FAC-A293-A6FF3F9C904F}"/>
          </ac:spMkLst>
        </pc:spChg>
        <pc:spChg chg="add mod">
          <ac:chgData name="孙 豫" userId="4e3fbc6db1c35bd4" providerId="LiveId" clId="{A8D7E485-BDDA-4EBE-9A77-53C3249DE5D4}" dt="2019-04-06T07:39:24.390" v="1672"/>
          <ac:spMkLst>
            <pc:docMk/>
            <pc:sldMk cId="1745042020" sldId="279"/>
            <ac:spMk id="5" creationId="{05835C65-B402-4C63-96F3-295841854381}"/>
          </ac:spMkLst>
        </pc:spChg>
        <pc:spChg chg="add mod">
          <ac:chgData name="孙 豫" userId="4e3fbc6db1c35bd4" providerId="LiveId" clId="{A8D7E485-BDDA-4EBE-9A77-53C3249DE5D4}" dt="2019-04-06T03:07:52.447" v="1479" actId="207"/>
          <ac:spMkLst>
            <pc:docMk/>
            <pc:sldMk cId="1745042020" sldId="279"/>
            <ac:spMk id="6" creationId="{B5D35B5B-E008-4D6E-923C-9D99DD37568A}"/>
          </ac:spMkLst>
        </pc:spChg>
        <pc:spChg chg="add mod">
          <ac:chgData name="孙 豫" userId="4e3fbc6db1c35bd4" providerId="LiveId" clId="{A8D7E485-BDDA-4EBE-9A77-53C3249DE5D4}" dt="2019-04-06T03:09:41.355" v="1537" actId="1076"/>
          <ac:spMkLst>
            <pc:docMk/>
            <pc:sldMk cId="1745042020" sldId="279"/>
            <ac:spMk id="7" creationId="{2DE6E2AD-D4ED-44DE-8BE1-80C34EE960DF}"/>
          </ac:spMkLst>
        </pc:spChg>
        <pc:spChg chg="add mod">
          <ac:chgData name="孙 豫" userId="4e3fbc6db1c35bd4" providerId="LiveId" clId="{A8D7E485-BDDA-4EBE-9A77-53C3249DE5D4}" dt="2019-04-06T03:09:37.570" v="1536" actId="207"/>
          <ac:spMkLst>
            <pc:docMk/>
            <pc:sldMk cId="1745042020" sldId="279"/>
            <ac:spMk id="8" creationId="{F82CF535-0F55-42B4-AF58-295D64F99851}"/>
          </ac:spMkLst>
        </pc:spChg>
      </pc:sldChg>
      <pc:sldChg chg="addSp delSp modSp add modAnim">
        <pc:chgData name="孙 豫" userId="4e3fbc6db1c35bd4" providerId="LiveId" clId="{A8D7E485-BDDA-4EBE-9A77-53C3249DE5D4}" dt="2019-04-07T03:24:10.381" v="1750"/>
        <pc:sldMkLst>
          <pc:docMk/>
          <pc:sldMk cId="1724600493" sldId="280"/>
        </pc:sldMkLst>
        <pc:spChg chg="del">
          <ac:chgData name="孙 豫" userId="4e3fbc6db1c35bd4" providerId="LiveId" clId="{A8D7E485-BDDA-4EBE-9A77-53C3249DE5D4}" dt="2019-04-06T03:10:04.399" v="1538" actId="478"/>
          <ac:spMkLst>
            <pc:docMk/>
            <pc:sldMk cId="1724600493" sldId="280"/>
            <ac:spMk id="2" creationId="{5B0131A6-9708-42A7-A0EB-C8C5C16AD8F0}"/>
          </ac:spMkLst>
        </pc:spChg>
        <pc:spChg chg="add mod">
          <ac:chgData name="孙 豫" userId="4e3fbc6db1c35bd4" providerId="LiveId" clId="{A8D7E485-BDDA-4EBE-9A77-53C3249DE5D4}" dt="2019-04-07T03:24:10.381" v="1750"/>
          <ac:spMkLst>
            <pc:docMk/>
            <pc:sldMk cId="1724600493" sldId="280"/>
            <ac:spMk id="3" creationId="{98FAAFDA-38A0-4A40-930F-6AEA89F2F952}"/>
          </ac:spMkLst>
        </pc:spChg>
        <pc:spChg chg="add mod">
          <ac:chgData name="孙 豫" userId="4e3fbc6db1c35bd4" providerId="LiveId" clId="{A8D7E485-BDDA-4EBE-9A77-53C3249DE5D4}" dt="2019-04-06T07:37:06.353" v="1610" actId="1076"/>
          <ac:spMkLst>
            <pc:docMk/>
            <pc:sldMk cId="1724600493" sldId="280"/>
            <ac:spMk id="4" creationId="{65204094-99A9-4A24-B842-99684750CEB5}"/>
          </ac:spMkLst>
        </pc:spChg>
        <pc:spChg chg="add mod">
          <ac:chgData name="孙 豫" userId="4e3fbc6db1c35bd4" providerId="LiveId" clId="{A8D7E485-BDDA-4EBE-9A77-53C3249DE5D4}" dt="2019-04-06T07:40:30.266" v="1688" actId="1076"/>
          <ac:spMkLst>
            <pc:docMk/>
            <pc:sldMk cId="1724600493" sldId="280"/>
            <ac:spMk id="5" creationId="{7AC84C91-6D42-47F8-90BE-1841EBCDB57C}"/>
          </ac:spMkLst>
        </pc:spChg>
        <pc:spChg chg="add mod">
          <ac:chgData name="孙 豫" userId="4e3fbc6db1c35bd4" providerId="LiveId" clId="{A8D7E485-BDDA-4EBE-9A77-53C3249DE5D4}" dt="2019-04-06T07:37:27.334" v="1635"/>
          <ac:spMkLst>
            <pc:docMk/>
            <pc:sldMk cId="1724600493" sldId="280"/>
            <ac:spMk id="6" creationId="{E5363C19-ABB3-458D-84A7-250BBB171997}"/>
          </ac:spMkLst>
        </pc:spChg>
        <pc:spChg chg="add mod">
          <ac:chgData name="孙 豫" userId="4e3fbc6db1c35bd4" providerId="LiveId" clId="{A8D7E485-BDDA-4EBE-9A77-53C3249DE5D4}" dt="2019-04-06T07:39:00.761" v="1666"/>
          <ac:spMkLst>
            <pc:docMk/>
            <pc:sldMk cId="1724600493" sldId="280"/>
            <ac:spMk id="7" creationId="{0EC7D271-2451-43DE-B214-405E10A52A0A}"/>
          </ac:spMkLst>
        </pc:spChg>
      </pc:sldChg>
    </pc:docChg>
  </pc:docChgLst>
  <pc:docChgLst>
    <pc:chgData name="孙 豫" userId="4e3fbc6db1c35bd4" providerId="LiveId" clId="{AECA1CE5-11A3-4A49-98A5-A56219776D4A}"/>
    <pc:docChg chg="addSld delSld modSld modSection">
      <pc:chgData name="孙 豫" userId="4e3fbc6db1c35bd4" providerId="LiveId" clId="{AECA1CE5-11A3-4A49-98A5-A56219776D4A}" dt="2019-04-16T01:35:59.470" v="26"/>
      <pc:docMkLst>
        <pc:docMk/>
      </pc:docMkLst>
      <pc:sldChg chg="modSp">
        <pc:chgData name="孙 豫" userId="4e3fbc6db1c35bd4" providerId="LiveId" clId="{AECA1CE5-11A3-4A49-98A5-A56219776D4A}" dt="2019-04-16T01:35:34.079" v="18" actId="20577"/>
        <pc:sldMkLst>
          <pc:docMk/>
          <pc:sldMk cId="1745042020" sldId="279"/>
        </pc:sldMkLst>
        <pc:spChg chg="mod">
          <ac:chgData name="孙 豫" userId="4e3fbc6db1c35bd4" providerId="LiveId" clId="{AECA1CE5-11A3-4A49-98A5-A56219776D4A}" dt="2019-04-16T01:35:34.079" v="18" actId="20577"/>
          <ac:spMkLst>
            <pc:docMk/>
            <pc:sldMk cId="1745042020" sldId="279"/>
            <ac:spMk id="8" creationId="{F82CF535-0F55-42B4-AF58-295D64F99851}"/>
          </ac:spMkLst>
        </pc:spChg>
      </pc:sldChg>
      <pc:sldChg chg="modSp">
        <pc:chgData name="孙 豫" userId="4e3fbc6db1c35bd4" providerId="LiveId" clId="{AECA1CE5-11A3-4A49-98A5-A56219776D4A}" dt="2019-04-16T01:35:59.470" v="26"/>
        <pc:sldMkLst>
          <pc:docMk/>
          <pc:sldMk cId="1724600493" sldId="280"/>
        </pc:sldMkLst>
        <pc:spChg chg="mod">
          <ac:chgData name="孙 豫" userId="4e3fbc6db1c35bd4" providerId="LiveId" clId="{AECA1CE5-11A3-4A49-98A5-A56219776D4A}" dt="2019-04-16T01:35:59.470" v="26"/>
          <ac:spMkLst>
            <pc:docMk/>
            <pc:sldMk cId="1724600493" sldId="280"/>
            <ac:spMk id="6" creationId="{E5363C19-ABB3-458D-84A7-250BBB1719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7E8CF-61CF-4126-9F0B-4ED7025C4135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ED280-9D3A-4698-9D24-0BF27C1B5F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5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ED280-9D3A-4698-9D24-0BF27C1B5F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43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16848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80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30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1806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43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78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81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46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93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237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E29338E-A4B0-4A9B-BD87-BAE38C0CA01E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9AE97D7-E630-4BA7-A9AF-4CE11561E8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244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eogebra.org/3d/uxjjaaa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ogebra.org/classic/smx5ubx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E81FF8-2CB5-4FAC-A293-A6FF3F9C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2045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课件使用说明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5835C65-B402-4C63-96F3-295841854381}"/>
              </a:ext>
            </a:extLst>
          </p:cNvPr>
          <p:cNvSpPr/>
          <p:nvPr/>
        </p:nvSpPr>
        <p:spPr>
          <a:xfrm>
            <a:off x="1219200" y="1581150"/>
            <a:ext cx="5059052" cy="1020452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老师</a:t>
            </a:r>
            <a:r>
              <a:rPr lang="zh-CN" altLang="en-US" sz="2400" dirty="0">
                <a:solidFill>
                  <a:prstClr val="white"/>
                </a:solidFill>
              </a:rPr>
              <a:t>：本课件采用对话式的课件设计，左边代表老师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5D35B5B-E008-4D6E-923C-9D99DD37568A}"/>
              </a:ext>
            </a:extLst>
          </p:cNvPr>
          <p:cNvSpPr/>
          <p:nvPr/>
        </p:nvSpPr>
        <p:spPr>
          <a:xfrm>
            <a:off x="7528560" y="3075940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>
                <a:solidFill>
                  <a:srgbClr val="7030A0"/>
                </a:solidFill>
              </a:rPr>
              <a:t>学生</a:t>
            </a:r>
            <a:r>
              <a:rPr lang="zh-CN" altLang="en-US" sz="2400" dirty="0"/>
              <a:t>：右边代表学生</a:t>
            </a:r>
            <a:endParaRPr lang="en-US" altLang="zh-CN" sz="2400" dirty="0"/>
          </a:p>
        </p:txBody>
      </p:sp>
      <p:sp>
        <p:nvSpPr>
          <p:cNvPr id="7" name="箭头: 燕尾形 6">
            <a:extLst>
              <a:ext uri="{FF2B5EF4-FFF2-40B4-BE49-F238E27FC236}">
                <a16:creationId xmlns:a16="http://schemas.microsoft.com/office/drawing/2014/main" id="{2DE6E2AD-D4ED-44DE-8BE1-80C34EE960DF}"/>
              </a:ext>
            </a:extLst>
          </p:cNvPr>
          <p:cNvSpPr/>
          <p:nvPr/>
        </p:nvSpPr>
        <p:spPr>
          <a:xfrm>
            <a:off x="5030562" y="4686300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简答第*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F82CF535-0F55-42B4-AF58-295D64F99851}"/>
              </a:ext>
            </a:extLst>
          </p:cNvPr>
          <p:cNvSpPr/>
          <p:nvPr/>
        </p:nvSpPr>
        <p:spPr>
          <a:xfrm>
            <a:off x="1219200" y="3894448"/>
            <a:ext cx="5059052" cy="126201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老师</a:t>
            </a:r>
            <a:r>
              <a:rPr lang="zh-CN" altLang="en-US" sz="2400" dirty="0">
                <a:solidFill>
                  <a:prstClr val="white"/>
                </a:solidFill>
              </a:rPr>
              <a:t>：看到这样的习题指引，请打开</a:t>
            </a:r>
            <a:r>
              <a:rPr lang="en-US" altLang="zh-CN" sz="2400" dirty="0">
                <a:solidFill>
                  <a:prstClr val="white"/>
                </a:solidFill>
              </a:rPr>
              <a:t>Moodle</a:t>
            </a:r>
            <a:r>
              <a:rPr lang="zh-CN" altLang="en-US" sz="2400" dirty="0">
                <a:solidFill>
                  <a:prstClr val="white"/>
                </a:solidFill>
              </a:rPr>
              <a:t>平台本节的</a:t>
            </a:r>
            <a:r>
              <a:rPr lang="zh-CN" altLang="en-US" sz="2400" dirty="0">
                <a:solidFill>
                  <a:srgbClr val="0070C0"/>
                </a:solidFill>
              </a:rPr>
              <a:t>课件习题</a:t>
            </a:r>
            <a:r>
              <a:rPr lang="zh-CN" altLang="en-US" sz="2400" dirty="0">
                <a:solidFill>
                  <a:prstClr val="white"/>
                </a:solidFill>
              </a:rPr>
              <a:t>，完成对应的习题</a:t>
            </a:r>
          </a:p>
        </p:txBody>
      </p:sp>
    </p:spTree>
    <p:extLst>
      <p:ext uri="{BB962C8B-B14F-4D97-AF65-F5344CB8AC3E}">
        <p14:creationId xmlns:p14="http://schemas.microsoft.com/office/powerpoint/2010/main" val="174504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E8F15-9430-4BE9-8B55-C082AE35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前测</a:t>
            </a:r>
          </a:p>
        </p:txBody>
      </p:sp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86703890-FDA8-4BA7-ADE8-1476D3A4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" t="22241" r="19389" b="-18965"/>
          <a:stretch/>
        </p:blipFill>
        <p:spPr bwMode="auto">
          <a:xfrm>
            <a:off x="5943600" y="3576149"/>
            <a:ext cx="6248400" cy="48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1948B3-4589-4ABD-8387-33EF89A0DE77}"/>
              </a:ext>
            </a:extLst>
          </p:cNvPr>
          <p:cNvSpPr txBox="1"/>
          <p:nvPr/>
        </p:nvSpPr>
        <p:spPr>
          <a:xfrm>
            <a:off x="4693920" y="6488668"/>
            <a:ext cx="35458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点击图片查看</a:t>
            </a:r>
            <a:r>
              <a:rPr lang="en-US" altLang="zh-CN" dirty="0"/>
              <a:t>3D</a:t>
            </a:r>
            <a:r>
              <a:rPr lang="zh-CN" altLang="en-US" dirty="0"/>
              <a:t>可变图片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话气泡: 矩形 8">
                <a:extLst>
                  <a:ext uri="{FF2B5EF4-FFF2-40B4-BE49-F238E27FC236}">
                    <a16:creationId xmlns:a16="http://schemas.microsoft.com/office/drawing/2014/main" id="{0EF79301-3D83-4686-A5F6-2DC2047032FB}"/>
                  </a:ext>
                </a:extLst>
              </p:cNvPr>
              <p:cNvSpPr/>
              <p:nvPr/>
            </p:nvSpPr>
            <p:spPr>
              <a:xfrm>
                <a:off x="894080" y="1278087"/>
                <a:ext cx="10403839" cy="2272663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sz="2400" dirty="0"/>
                  <a:t>老师：冰淇淋的上半部分可以看做是半个椭球，我们假设其对应的整个椭球按如图所示建系，即为方程：</a:t>
                </a:r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如右图所示，那么，这也就意味着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对话气泡: 矩形 8">
                <a:extLst>
                  <a:ext uri="{FF2B5EF4-FFF2-40B4-BE49-F238E27FC236}">
                    <a16:creationId xmlns:a16="http://schemas.microsoft.com/office/drawing/2014/main" id="{0EF79301-3D83-4686-A5F6-2DC204703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1278087"/>
                <a:ext cx="10403839" cy="2272663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  <a:blipFill>
                <a:blip r:embed="rId4"/>
                <a:stretch>
                  <a:fillRect l="-878" t="-14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43FFD180-3018-4FEB-93A3-995A39433B6C}"/>
              </a:ext>
            </a:extLst>
          </p:cNvPr>
          <p:cNvSpPr/>
          <p:nvPr/>
        </p:nvSpPr>
        <p:spPr>
          <a:xfrm>
            <a:off x="4597537" y="2897709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填空第一</a:t>
            </a:r>
          </a:p>
        </p:txBody>
      </p:sp>
    </p:spTree>
    <p:extLst>
      <p:ext uri="{BB962C8B-B14F-4D97-AF65-F5344CB8AC3E}">
        <p14:creationId xmlns:p14="http://schemas.microsoft.com/office/powerpoint/2010/main" val="21680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F317E-A841-44DB-9F09-3081BB97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AEE79C9A-AA03-4366-B453-7EC41C36705E}"/>
              </a:ext>
            </a:extLst>
          </p:cNvPr>
          <p:cNvSpPr/>
          <p:nvPr/>
        </p:nvSpPr>
        <p:spPr>
          <a:xfrm>
            <a:off x="1219200" y="1891424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老师：我们现在只取需要的部分，即椭球的上半部分，那么怎样求这样一个半球的体积呢？</a:t>
            </a:r>
            <a:endParaRPr lang="en-US" altLang="zh-CN" sz="2400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BA2B55DA-6E52-4AC8-AB85-41FDEC67A05D}"/>
              </a:ext>
            </a:extLst>
          </p:cNvPr>
          <p:cNvSpPr/>
          <p:nvPr/>
        </p:nvSpPr>
        <p:spPr>
          <a:xfrm>
            <a:off x="6426200" y="3680461"/>
            <a:ext cx="5765800" cy="1005840"/>
          </a:xfrm>
          <a:prstGeom prst="wedgeRoundRectCallout">
            <a:avLst>
              <a:gd name="adj1" fmla="val 38149"/>
              <a:gd name="adj2" fmla="val 7268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学生：这不像以前学过的球、椎、柱那样有标准的计算公式，也不是这些基本物体的组合</a:t>
            </a:r>
            <a:endParaRPr lang="en-US" altLang="zh-CN" sz="2000" dirty="0"/>
          </a:p>
        </p:txBody>
      </p:sp>
      <p:sp>
        <p:nvSpPr>
          <p:cNvPr id="6" name="箭头: 燕尾形 5">
            <a:hlinkClick r:id="rId2" action="ppaction://hlinksldjump"/>
            <a:extLst>
              <a:ext uri="{FF2B5EF4-FFF2-40B4-BE49-F238E27FC236}">
                <a16:creationId xmlns:a16="http://schemas.microsoft.com/office/drawing/2014/main" id="{E6E86948-0CB1-4E9A-BF03-2D1054AC5D7C}"/>
              </a:ext>
            </a:extLst>
          </p:cNvPr>
          <p:cNvSpPr/>
          <p:nvPr/>
        </p:nvSpPr>
        <p:spPr>
          <a:xfrm>
            <a:off x="8011795" y="2915920"/>
            <a:ext cx="2235200" cy="102616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隐藏剧情</a:t>
            </a:r>
          </a:p>
        </p:txBody>
      </p:sp>
      <p:pic>
        <p:nvPicPr>
          <p:cNvPr id="7" name="内容占位符 12">
            <a:extLst>
              <a:ext uri="{FF2B5EF4-FFF2-40B4-BE49-F238E27FC236}">
                <a16:creationId xmlns:a16="http://schemas.microsoft.com/office/drawing/2014/main" id="{5FB430CB-07CD-4CCD-A28C-83B7D3FC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05" y="3123974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252D9-678B-4D49-902E-3F389C98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28600"/>
            <a:ext cx="9601200" cy="1485900"/>
          </a:xfrm>
        </p:spPr>
        <p:txBody>
          <a:bodyPr/>
          <a:lstStyle/>
          <a:p>
            <a:r>
              <a:rPr lang="zh-CN" altLang="en-US" dirty="0"/>
              <a:t>动手操作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EDF65DC0-CCEB-4DC9-87F0-BF2995765A3F}"/>
                  </a:ext>
                </a:extLst>
              </p:cNvPr>
              <p:cNvSpPr/>
              <p:nvPr/>
            </p:nvSpPr>
            <p:spPr>
              <a:xfrm>
                <a:off x="822960" y="1240035"/>
                <a:ext cx="8006080" cy="1676127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zh-CN" altLang="en-US" sz="2000" dirty="0"/>
                  <a:t>没错，对于一个不那么规则的物体，我们这里采用一种比较朴素的办法，如图，我们将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zh-CN" altLang="en-US" sz="2000" dirty="0"/>
                  <a:t>平面划分成一个个面积相等的小矩形，再以这样的矩形为底，以矩形中心对应的函数值为高，做一个个四棱柱，只要矩形的划分比较多，我就可以将这些柱体的体积之和当做这半个椭球体的近似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EDF65DC0-CCEB-4DC9-87F0-BF2995765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1240035"/>
                <a:ext cx="8006080" cy="1676127"/>
              </a:xfrm>
              <a:prstGeom prst="wedgeRectCallout">
                <a:avLst>
                  <a:gd name="adj1" fmla="val -33724"/>
                  <a:gd name="adj2" fmla="val 82285"/>
                </a:avLst>
              </a:prstGeom>
              <a:blipFill>
                <a:blip r:embed="rId2"/>
                <a:stretch>
                  <a:fillRect l="-684" t="-1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2A8EDC7-B1F1-4ECC-8B10-DA5686E6BBFB}"/>
              </a:ext>
            </a:extLst>
          </p:cNvPr>
          <p:cNvSpPr/>
          <p:nvPr/>
        </p:nvSpPr>
        <p:spPr>
          <a:xfrm>
            <a:off x="6177280" y="3110254"/>
            <a:ext cx="6096000" cy="1676127"/>
          </a:xfrm>
          <a:prstGeom prst="wedgeRoundRectCallout">
            <a:avLst>
              <a:gd name="adj1" fmla="val 38149"/>
              <a:gd name="adj2" fmla="val 7268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这个方法挺不错的，而且我们以前也经常这样做，在初高中的时候，对于一个不规则的二维图形，要计算它的面积，我们通常将这个图形放在方格纸上，然后对图形所占的方格进行计数，来当做这个不规则图形面积的近似</a:t>
            </a:r>
            <a:endParaRPr lang="en-US" altLang="zh-CN" sz="2000" dirty="0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93F47EB5-4114-44F1-9DAF-3BF554623A84}"/>
              </a:ext>
            </a:extLst>
          </p:cNvPr>
          <p:cNvSpPr/>
          <p:nvPr/>
        </p:nvSpPr>
        <p:spPr>
          <a:xfrm>
            <a:off x="822960" y="5391028"/>
            <a:ext cx="7853680" cy="924045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是的，这是完全一致的思想，下面，就让老师来提供这个立体的“方格纸”，同学们一起来数数看吧。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AB5B50-80C8-4CC2-BC7C-27E90B1AA9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5280" y="961652"/>
            <a:ext cx="2856230" cy="19656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39ACF5-16E2-4311-BEFC-32D22436A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20" y="3099130"/>
            <a:ext cx="2550160" cy="210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26985-32E9-4444-963C-149B3510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zh-CN" altLang="en-US" dirty="0"/>
              <a:t>动手操作：</a:t>
            </a:r>
            <a:r>
              <a:rPr lang="zh-CN" altLang="en-US" dirty="0">
                <a:solidFill>
                  <a:srgbClr val="0070C0"/>
                </a:solidFill>
                <a:hlinkClick r:id="rId2"/>
              </a:rPr>
              <a:t>立体的方格纸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89299BF-D922-4868-A8D9-8B16902B07F9}"/>
              </a:ext>
            </a:extLst>
          </p:cNvPr>
          <p:cNvSpPr/>
          <p:nvPr/>
        </p:nvSpPr>
        <p:spPr>
          <a:xfrm>
            <a:off x="1371600" y="1602740"/>
            <a:ext cx="1524000" cy="1137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视频第一</a:t>
            </a:r>
          </a:p>
        </p:txBody>
      </p:sp>
    </p:spTree>
    <p:extLst>
      <p:ext uri="{BB962C8B-B14F-4D97-AF65-F5344CB8AC3E}">
        <p14:creationId xmlns:p14="http://schemas.microsoft.com/office/powerpoint/2010/main" val="382862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80212-8B27-47CC-B4B5-69EFB1AE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动手操作：数数看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3A7B9-20E2-49C8-BFF7-AA2C46136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95601"/>
            <a:ext cx="9601200" cy="3581400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当</a:t>
            </a:r>
            <a:r>
              <a:rPr lang="en-US" altLang="zh-CN" dirty="0"/>
              <a:t>m=3</a:t>
            </a:r>
            <a:r>
              <a:rPr lang="zh-CN" altLang="en-US" dirty="0"/>
              <a:t>，</a:t>
            </a:r>
            <a:r>
              <a:rPr lang="en-US" altLang="zh-CN" dirty="0"/>
              <a:t>n=4</a:t>
            </a:r>
            <a:r>
              <a:rPr lang="zh-CN" altLang="en-US" dirty="0"/>
              <a:t>的时候，这个半椭球的体积可以近似为：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当</a:t>
            </a:r>
            <a:r>
              <a:rPr lang="en-US" altLang="zh-CN" dirty="0"/>
              <a:t>m=4</a:t>
            </a:r>
            <a:r>
              <a:rPr lang="zh-CN" altLang="en-US" dirty="0"/>
              <a:t>，</a:t>
            </a:r>
            <a:r>
              <a:rPr lang="en-US" altLang="zh-CN" dirty="0"/>
              <a:t>n=4</a:t>
            </a:r>
            <a:r>
              <a:rPr lang="zh-CN" altLang="en-US" dirty="0"/>
              <a:t>的时候，这个半椭球的体积可以近似为：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当</a:t>
            </a:r>
            <a:r>
              <a:rPr lang="en-US" altLang="zh-CN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变得越来越大的时候，这个半椭球的体积越来越趋向于（保留一位小数）</a:t>
            </a:r>
            <a:endParaRPr lang="en-US" altLang="zh-CN" dirty="0"/>
          </a:p>
        </p:txBody>
      </p:sp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A2705CCB-6B29-4264-B827-4DC8B77431A7}"/>
              </a:ext>
            </a:extLst>
          </p:cNvPr>
          <p:cNvSpPr/>
          <p:nvPr/>
        </p:nvSpPr>
        <p:spPr>
          <a:xfrm>
            <a:off x="1371600" y="1253490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填空第二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11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BC245-E00C-4C17-8D2C-81FDD6F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动手操作：二重积分的定义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BDA6B0D-BC5E-4156-B7D8-6C809352EAAE}"/>
              </a:ext>
            </a:extLst>
          </p:cNvPr>
          <p:cNvSpPr/>
          <p:nvPr/>
        </p:nvSpPr>
        <p:spPr>
          <a:xfrm>
            <a:off x="1371600" y="1602740"/>
            <a:ext cx="1524000" cy="1137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视频第二</a:t>
            </a:r>
          </a:p>
        </p:txBody>
      </p:sp>
    </p:spTree>
    <p:extLst>
      <p:ext uri="{BB962C8B-B14F-4D97-AF65-F5344CB8AC3E}">
        <p14:creationId xmlns:p14="http://schemas.microsoft.com/office/powerpoint/2010/main" val="4222626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50361-576A-4771-95BB-D0BE6928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动手操作：二重积分的计算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C2420656-E209-4F0C-B39A-F689B7606033}"/>
              </a:ext>
            </a:extLst>
          </p:cNvPr>
          <p:cNvSpPr/>
          <p:nvPr/>
        </p:nvSpPr>
        <p:spPr>
          <a:xfrm>
            <a:off x="1371600" y="1602740"/>
            <a:ext cx="1524000" cy="1137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视频第三</a:t>
            </a:r>
          </a:p>
        </p:txBody>
      </p:sp>
    </p:spTree>
    <p:extLst>
      <p:ext uri="{BB962C8B-B14F-4D97-AF65-F5344CB8AC3E}">
        <p14:creationId xmlns:p14="http://schemas.microsoft.com/office/powerpoint/2010/main" val="262642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DCE04-8866-47BA-93A9-92FDA8D4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动手操作：算算看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7AC4BF-DFB7-41D2-9148-52F885E05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69563" y="2171700"/>
                <a:ext cx="9601200" cy="3128010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zh-CN" altLang="en-US" sz="3600" dirty="0">
                    <a:solidFill>
                      <a:srgbClr val="002060"/>
                    </a:solidFill>
                  </a:rPr>
                  <a:t>技术提示：</a:t>
                </a:r>
                <a:endParaRPr lang="en-US" altLang="zh-CN" sz="36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800" dirty="0"/>
                  <a:t>1. </a:t>
                </a:r>
                <a:r>
                  <a:rPr lang="zh-CN" altLang="en-US" sz="2800" dirty="0"/>
                  <a:t>在计算二次积分的第一个定积分的时候，积分变量外的另一个变量是一个“固定值”，当做常数来处理</a:t>
                </a:r>
                <a:endParaRPr lang="en-US" altLang="zh-CN" sz="2800" dirty="0"/>
              </a:p>
              <a:p>
                <a:r>
                  <a:rPr lang="en-US" altLang="zh-CN" sz="2800" dirty="0"/>
                  <a:t>2.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7AC4BF-DFB7-41D2-9148-52F885E05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9563" y="2171700"/>
                <a:ext cx="9601200" cy="3128010"/>
              </a:xfrm>
              <a:blipFill>
                <a:blip r:embed="rId2"/>
                <a:stretch>
                  <a:fillRect l="-1143" t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130937CE-F3C5-4A40-8559-1E30E5A21272}"/>
              </a:ext>
            </a:extLst>
          </p:cNvPr>
          <p:cNvSpPr/>
          <p:nvPr/>
        </p:nvSpPr>
        <p:spPr>
          <a:xfrm>
            <a:off x="86585" y="895272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简答第二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DC63F2A-4A5B-4C4D-9534-20817E0F3044}"/>
              </a:ext>
            </a:extLst>
          </p:cNvPr>
          <p:cNvSpPr/>
          <p:nvPr/>
        </p:nvSpPr>
        <p:spPr>
          <a:xfrm>
            <a:off x="822960" y="5069840"/>
            <a:ext cx="7853680" cy="1245233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看起来这个计算很麻烦，但是，在计算过程中，很多式子都可以被消除，最后会有一个</a:t>
            </a:r>
            <a:r>
              <a:rPr lang="zh-CN" altLang="en-US" sz="2400" dirty="0">
                <a:solidFill>
                  <a:srgbClr val="7030A0"/>
                </a:solidFill>
              </a:rPr>
              <a:t>很简单的结论</a:t>
            </a:r>
            <a:r>
              <a:rPr lang="zh-CN" altLang="en-US" sz="2400" dirty="0"/>
              <a:t>，计算过程也</a:t>
            </a:r>
            <a:r>
              <a:rPr lang="zh-CN" altLang="en-US" sz="2400" dirty="0">
                <a:solidFill>
                  <a:srgbClr val="7030A0"/>
                </a:solidFill>
              </a:rPr>
              <a:t>不繁琐</a:t>
            </a:r>
          </a:p>
        </p:txBody>
      </p:sp>
    </p:spTree>
    <p:extLst>
      <p:ext uri="{BB962C8B-B14F-4D97-AF65-F5344CB8AC3E}">
        <p14:creationId xmlns:p14="http://schemas.microsoft.com/office/powerpoint/2010/main" val="295613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C2BB1-26A8-4E8A-A24C-B1975A67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后测：完整的冰淇淋</a:t>
            </a:r>
          </a:p>
        </p:txBody>
      </p:sp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160CB655-A8CC-4C3A-9376-D67545A2BF29}"/>
              </a:ext>
            </a:extLst>
          </p:cNvPr>
          <p:cNvSpPr/>
          <p:nvPr/>
        </p:nvSpPr>
        <p:spPr>
          <a:xfrm>
            <a:off x="7270753" y="5223904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简答第三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4D54A251-11F9-40D6-B840-D5582D7B4EF3}"/>
              </a:ext>
            </a:extLst>
          </p:cNvPr>
          <p:cNvSpPr/>
          <p:nvPr/>
        </p:nvSpPr>
        <p:spPr>
          <a:xfrm>
            <a:off x="1371600" y="4948218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老师：看来是跃跃欲试了，那么下面我们就来计算甜筒部分的体积吧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2E2E03A3-5138-4C8F-BA83-6D90D00712B2}"/>
              </a:ext>
            </a:extLst>
          </p:cNvPr>
          <p:cNvSpPr/>
          <p:nvPr/>
        </p:nvSpPr>
        <p:spPr>
          <a:xfrm>
            <a:off x="1371600" y="1717574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好了，我们通过计算冰淇淋的上半部分也就是半个椭球的体积，了解了二重积分这样的工具</a:t>
            </a:r>
            <a:endParaRPr lang="en-US" altLang="zh-CN" sz="2400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F88C00BD-410B-42C7-88BF-1BF9E32106FC}"/>
              </a:ext>
            </a:extLst>
          </p:cNvPr>
          <p:cNvSpPr/>
          <p:nvPr/>
        </p:nvSpPr>
        <p:spPr>
          <a:xfrm>
            <a:off x="6894086" y="3558540"/>
            <a:ext cx="4663440" cy="1168102"/>
          </a:xfrm>
          <a:prstGeom prst="wedgeRoundRectCallout">
            <a:avLst>
              <a:gd name="adj1" fmla="val 34839"/>
              <a:gd name="adj2" fmla="val 86023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学生：那么下面我们该吃甜筒了（即冰淇淋的下半部分）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77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14714-FBB6-4770-A289-C11EB73C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0"/>
            <a:ext cx="9601200" cy="1485900"/>
          </a:xfrm>
        </p:spPr>
        <p:txBody>
          <a:bodyPr/>
          <a:lstStyle/>
          <a:p>
            <a:r>
              <a:rPr lang="zh-CN" altLang="en-US" dirty="0"/>
              <a:t>总结：预习完之后你应当知道</a:t>
            </a:r>
          </a:p>
        </p:txBody>
      </p:sp>
      <p:pic>
        <p:nvPicPr>
          <p:cNvPr id="9" name="内容占位符 8" descr="图片包含 文字&#10;&#10;描述已自动生成">
            <a:extLst>
              <a:ext uri="{FF2B5EF4-FFF2-40B4-BE49-F238E27FC236}">
                <a16:creationId xmlns:a16="http://schemas.microsoft.com/office/drawing/2014/main" id="{10F86DB1-AFA1-43EE-967B-D76B16152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92" y="587710"/>
            <a:ext cx="10161208" cy="6270290"/>
          </a:xfrm>
        </p:spPr>
      </p:pic>
    </p:spTree>
    <p:extLst>
      <p:ext uri="{BB962C8B-B14F-4D97-AF65-F5344CB8AC3E}">
        <p14:creationId xmlns:p14="http://schemas.microsoft.com/office/powerpoint/2010/main" val="27727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98FAAFDA-38A0-4A40-930F-6AEA89F2F952}"/>
              </a:ext>
            </a:extLst>
          </p:cNvPr>
          <p:cNvSpPr/>
          <p:nvPr/>
        </p:nvSpPr>
        <p:spPr>
          <a:xfrm>
            <a:off x="1036948" y="3260483"/>
            <a:ext cx="5059052" cy="1020452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这样的提示表示有隐藏的剧情，可以直接链接，根据提示进行探索</a:t>
            </a:r>
          </a:p>
        </p:txBody>
      </p:sp>
      <p:sp>
        <p:nvSpPr>
          <p:cNvPr id="4" name="箭头: 燕尾形 3">
            <a:extLst>
              <a:ext uri="{FF2B5EF4-FFF2-40B4-BE49-F238E27FC236}">
                <a16:creationId xmlns:a16="http://schemas.microsoft.com/office/drawing/2014/main" id="{65204094-99A9-4A24-B842-99684750CEB5}"/>
              </a:ext>
            </a:extLst>
          </p:cNvPr>
          <p:cNvSpPr/>
          <p:nvPr/>
        </p:nvSpPr>
        <p:spPr>
          <a:xfrm>
            <a:off x="3860800" y="3995132"/>
            <a:ext cx="2235200" cy="102616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隐藏剧情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7AC84C91-6D42-47F8-90BE-1841EBCDB57C}"/>
              </a:ext>
            </a:extLst>
          </p:cNvPr>
          <p:cNvSpPr/>
          <p:nvPr/>
        </p:nvSpPr>
        <p:spPr>
          <a:xfrm>
            <a:off x="6262316" y="5021292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>
                <a:solidFill>
                  <a:schemeClr val="bg1"/>
                </a:solidFill>
              </a:rPr>
              <a:t>下面让我们一起开始学习吧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E5363C19-ABB3-458D-84A7-250BBB171997}"/>
              </a:ext>
            </a:extLst>
          </p:cNvPr>
          <p:cNvSpPr/>
          <p:nvPr/>
        </p:nvSpPr>
        <p:spPr>
          <a:xfrm>
            <a:off x="1036948" y="669735"/>
            <a:ext cx="5059052" cy="126201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看到这样的视频指引，请打开</a:t>
            </a:r>
            <a:r>
              <a:rPr lang="en-US" altLang="zh-CN" sz="2400" dirty="0">
                <a:solidFill>
                  <a:prstClr val="white"/>
                </a:solidFill>
              </a:rPr>
              <a:t>MOODLE</a:t>
            </a:r>
            <a:r>
              <a:rPr lang="zh-CN" altLang="en-US" sz="2400">
                <a:solidFill>
                  <a:prstClr val="white"/>
                </a:solidFill>
              </a:rPr>
              <a:t>平台对应的</a:t>
            </a:r>
            <a:r>
              <a:rPr lang="zh-CN" altLang="en-US" sz="2400" dirty="0">
                <a:solidFill>
                  <a:srgbClr val="0070C0"/>
                </a:solidFill>
              </a:rPr>
              <a:t>视频</a:t>
            </a:r>
            <a:r>
              <a:rPr lang="zh-CN" altLang="en-US" sz="2400" dirty="0">
                <a:solidFill>
                  <a:prstClr val="white"/>
                </a:solidFill>
              </a:rPr>
              <a:t>，观看对应的视频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EC7D271-2451-43DE-B214-405E10A52A0A}"/>
              </a:ext>
            </a:extLst>
          </p:cNvPr>
          <p:cNvSpPr/>
          <p:nvPr/>
        </p:nvSpPr>
        <p:spPr>
          <a:xfrm>
            <a:off x="1371600" y="1602740"/>
            <a:ext cx="1524000" cy="1137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视频第*</a:t>
            </a:r>
          </a:p>
        </p:txBody>
      </p:sp>
    </p:spTree>
    <p:extLst>
      <p:ext uri="{BB962C8B-B14F-4D97-AF65-F5344CB8AC3E}">
        <p14:creationId xmlns:p14="http://schemas.microsoft.com/office/powerpoint/2010/main" val="172460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434B5-B91C-4C9C-9180-4E760EC3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隐藏剧情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BC5E9D3A-79A6-4FA0-B68E-8F342C93D043}"/>
              </a:ext>
            </a:extLst>
          </p:cNvPr>
          <p:cNvSpPr/>
          <p:nvPr/>
        </p:nvSpPr>
        <p:spPr>
          <a:xfrm>
            <a:off x="6609606" y="1428750"/>
            <a:ext cx="4663440" cy="1223010"/>
          </a:xfrm>
          <a:prstGeom prst="wedgeRoundRectCallout">
            <a:avLst>
              <a:gd name="adj1" fmla="val 34839"/>
              <a:gd name="adj2" fmla="val 86023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不过，这个问题好像可以用以前学过定积分的知识解决，只要</a:t>
            </a:r>
            <a:r>
              <a:rPr lang="en-US" altLang="zh-CN" sz="2400" dirty="0"/>
              <a:t>……</a:t>
            </a:r>
          </a:p>
        </p:txBody>
      </p:sp>
      <p:sp>
        <p:nvSpPr>
          <p:cNvPr id="5" name="卷形: 水平 4">
            <a:extLst>
              <a:ext uri="{FF2B5EF4-FFF2-40B4-BE49-F238E27FC236}">
                <a16:creationId xmlns:a16="http://schemas.microsoft.com/office/drawing/2014/main" id="{0D9F0AA2-DF32-4567-8FF9-37226BB4B44F}"/>
              </a:ext>
            </a:extLst>
          </p:cNvPr>
          <p:cNvSpPr/>
          <p:nvPr/>
        </p:nvSpPr>
        <p:spPr>
          <a:xfrm>
            <a:off x="1727200" y="3078480"/>
            <a:ext cx="9601200" cy="3535680"/>
          </a:xfrm>
          <a:prstGeom prst="horizontalScroll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如果你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能想到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这样的观点，并且知道大致的思路，你可以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先返回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主线剧情，而将这样的思路作为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最后结论是否正确的方式，并且将你的验算过程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如果你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确实想不到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这样的观点，你可以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放弃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这个剧情。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在泛雅平台的本章“隐藏剧情”习题里，答出正确的计算方法，会有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额外的加分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6" name="动作按钮: 上一张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05DE4B6-F3FF-42E4-8EC4-86248A2B97EB}"/>
              </a:ext>
            </a:extLst>
          </p:cNvPr>
          <p:cNvSpPr/>
          <p:nvPr/>
        </p:nvSpPr>
        <p:spPr>
          <a:xfrm>
            <a:off x="9241046" y="6187440"/>
            <a:ext cx="2082800" cy="426720"/>
          </a:xfrm>
          <a:prstGeom prst="actionButtonRetur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燕尾形 6">
            <a:extLst>
              <a:ext uri="{FF2B5EF4-FFF2-40B4-BE49-F238E27FC236}">
                <a16:creationId xmlns:a16="http://schemas.microsoft.com/office/drawing/2014/main" id="{31D0EE10-66CC-4BAC-A920-18148F567467}"/>
              </a:ext>
            </a:extLst>
          </p:cNvPr>
          <p:cNvSpPr/>
          <p:nvPr/>
        </p:nvSpPr>
        <p:spPr>
          <a:xfrm>
            <a:off x="5496560" y="5752662"/>
            <a:ext cx="1723256" cy="1060844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简答第四</a:t>
            </a:r>
            <a:endParaRPr lang="en-US" altLang="zh-CN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014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231B9-5DBC-4DF3-9E3E-E9CBFA959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二重积分的定义与计算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522971D-6C76-4773-9774-B897E275B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就坐, 下一个, 餐桌, 黑色&#10;&#10;描述已自动生成">
            <a:extLst>
              <a:ext uri="{FF2B5EF4-FFF2-40B4-BE49-F238E27FC236}">
                <a16:creationId xmlns:a16="http://schemas.microsoft.com/office/drawing/2014/main" id="{1E6B4B68-10EC-483D-B002-F5B017BA0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89" y="4881390"/>
            <a:ext cx="1638751" cy="19723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D843D2-DCB4-4E1A-A119-E8EC0CF3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BDC87-4BD9-4613-ABFB-81ACC89C45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3360" y="1282224"/>
            <a:ext cx="852323" cy="1778952"/>
          </a:xfrm>
          <a:prstGeom prst="rect">
            <a:avLst/>
          </a:prstGeom>
        </p:spPr>
      </p:pic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CED2DA48-EF92-40CB-9625-025FDE425CCF}"/>
              </a:ext>
            </a:extLst>
          </p:cNvPr>
          <p:cNvSpPr/>
          <p:nvPr/>
        </p:nvSpPr>
        <p:spPr>
          <a:xfrm>
            <a:off x="1019963" y="1447511"/>
            <a:ext cx="6614160" cy="122761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dirty="0">
                <a:solidFill>
                  <a:prstClr val="white"/>
                </a:solidFill>
              </a:rPr>
              <a:t>相信大家都吃过冰淇淋吧，右图就是我们常见的冰淇淋的样式之一，那么，大家在吃冰淇淋的时候有没有想过，冰淇淋的体积应该怎样计算呢？本节，我们就将采用二重积分的方式，来计算这个冰淇淋的体积。</a:t>
            </a:r>
            <a:endParaRPr lang="en-US" altLang="zh-CN" dirty="0">
              <a:solidFill>
                <a:prstClr val="white"/>
              </a:solidFill>
            </a:endParaRPr>
          </a:p>
          <a:p>
            <a:pPr lvl="0"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936C8AE4-C34E-4929-8240-67C96EBAF164}"/>
              </a:ext>
            </a:extLst>
          </p:cNvPr>
          <p:cNvSpPr/>
          <p:nvPr/>
        </p:nvSpPr>
        <p:spPr>
          <a:xfrm>
            <a:off x="7698289" y="5466080"/>
            <a:ext cx="4358640" cy="49784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/>
              <a:t>顿时感觉没意思了好多</a:t>
            </a:r>
            <a:endParaRPr lang="en-US" altLang="zh-CN" dirty="0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7A2DAF53-3F34-4F52-9818-505D94DEE2C3}"/>
              </a:ext>
            </a:extLst>
          </p:cNvPr>
          <p:cNvSpPr/>
          <p:nvPr/>
        </p:nvSpPr>
        <p:spPr>
          <a:xfrm>
            <a:off x="7528560" y="3123877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/>
              <a:t>二重积分就是计算冰淇淋的体积的吗？</a:t>
            </a:r>
            <a:endParaRPr lang="en-US" altLang="zh-CN" dirty="0"/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0C6EA3FC-BABB-4F43-B205-3BB78B020DF9}"/>
              </a:ext>
            </a:extLst>
          </p:cNvPr>
          <p:cNvSpPr/>
          <p:nvPr/>
        </p:nvSpPr>
        <p:spPr>
          <a:xfrm>
            <a:off x="914400" y="4097246"/>
            <a:ext cx="6614160" cy="78414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dirty="0">
                <a:solidFill>
                  <a:prstClr val="white"/>
                </a:solidFill>
              </a:rPr>
              <a:t>唔，当然不仅限于此，二重积分一个经典和常见的应用就是计算曲顶柱体的体积，如图（严格定义见书）</a:t>
            </a:r>
          </a:p>
        </p:txBody>
      </p:sp>
    </p:spTree>
    <p:extLst>
      <p:ext uri="{BB962C8B-B14F-4D97-AF65-F5344CB8AC3E}">
        <p14:creationId xmlns:p14="http://schemas.microsoft.com/office/powerpoint/2010/main" val="218356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F9992-F1EB-40AD-BE87-603A57A2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1D8B8AB-86B1-4961-8E0F-2872F72586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1112" y="1638300"/>
            <a:ext cx="3581400" cy="3581400"/>
          </a:xfrm>
          <a:prstGeom prst="rect">
            <a:avLst/>
          </a:prstGeom>
        </p:spPr>
      </p:pic>
      <p:pic>
        <p:nvPicPr>
          <p:cNvPr id="6" name="内容占位符 5" descr="图片包含 蛋糕, 餐桌, 盘子, 张&#10;&#10;描述已自动生成">
            <a:extLst>
              <a:ext uri="{FF2B5EF4-FFF2-40B4-BE49-F238E27FC236}">
                <a16:creationId xmlns:a16="http://schemas.microsoft.com/office/drawing/2014/main" id="{39EF3C0F-1752-4291-824A-E86E2A5AED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6" y="1694260"/>
            <a:ext cx="3048000" cy="2286000"/>
          </a:xfrm>
          <a:prstGeom prst="rect">
            <a:avLst/>
          </a:prstGeom>
        </p:spPr>
      </p:pic>
      <p:pic>
        <p:nvPicPr>
          <p:cNvPr id="4" name="图片 3" descr="图片包含 沙漏, 物体, 室内, 墙壁&#10;&#10;描述已自动生成">
            <a:extLst>
              <a:ext uri="{FF2B5EF4-FFF2-40B4-BE49-F238E27FC236}">
                <a16:creationId xmlns:a16="http://schemas.microsoft.com/office/drawing/2014/main" id="{0A93618C-1434-4512-8574-80E9B37A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49" y="2085974"/>
            <a:ext cx="2905125" cy="2905125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E18BE548-7AE2-45CE-B74C-F3E4229FBD8E}"/>
              </a:ext>
            </a:extLst>
          </p:cNvPr>
          <p:cNvSpPr/>
          <p:nvPr/>
        </p:nvSpPr>
        <p:spPr>
          <a:xfrm>
            <a:off x="914400" y="5226423"/>
            <a:ext cx="6136640" cy="945777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dirty="0">
                <a:solidFill>
                  <a:prstClr val="white"/>
                </a:solidFill>
              </a:rPr>
              <a:t>曲顶柱体啊，生活中有很多东西都是曲顶柱体（或是曲顶柱体）组成的，比如我们常见的</a:t>
            </a:r>
            <a:endParaRPr lang="en-US" altLang="zh-CN" dirty="0">
              <a:solidFill>
                <a:prstClr val="white"/>
              </a:solidFill>
            </a:endParaRPr>
          </a:p>
          <a:p>
            <a:pPr lvl="0" algn="ctr"/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B0F08-F095-46F7-AA40-AAD662A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B554BB9A-A1DD-4995-8C1B-20DAC856D1EB}"/>
              </a:ext>
            </a:extLst>
          </p:cNvPr>
          <p:cNvSpPr/>
          <p:nvPr/>
        </p:nvSpPr>
        <p:spPr>
          <a:xfrm>
            <a:off x="1219200" y="1581150"/>
            <a:ext cx="5069840" cy="1141730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（序）等等，都是曲顶柱体，是不是很有趣？你还能举出其他例子吗</a:t>
            </a:r>
            <a:r>
              <a:rPr lang="en-US" altLang="zh-CN" sz="2400" dirty="0">
                <a:solidFill>
                  <a:prstClr val="white"/>
                </a:solidFill>
              </a:rPr>
              <a:t>?</a:t>
            </a:r>
            <a:endParaRPr lang="zh-CN" altLang="en-US" sz="2400" dirty="0">
              <a:solidFill>
                <a:prstClr val="white"/>
              </a:solidFill>
            </a:endParaRPr>
          </a:p>
          <a:p>
            <a:pPr lvl="0"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CD795392-AB67-4577-9A0F-600224708733}"/>
              </a:ext>
            </a:extLst>
          </p:cNvPr>
          <p:cNvSpPr/>
          <p:nvPr/>
        </p:nvSpPr>
        <p:spPr>
          <a:xfrm>
            <a:off x="6746240" y="2722880"/>
            <a:ext cx="4663440" cy="706120"/>
          </a:xfrm>
          <a:prstGeom prst="wedgeRoundRectCallout">
            <a:avLst>
              <a:gd name="adj1" fmla="val 37119"/>
              <a:gd name="adj2" fmla="val 10710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让我想一想</a:t>
            </a:r>
          </a:p>
        </p:txBody>
      </p:sp>
      <p:sp>
        <p:nvSpPr>
          <p:cNvPr id="5" name="箭头: 燕尾形 4">
            <a:extLst>
              <a:ext uri="{FF2B5EF4-FFF2-40B4-BE49-F238E27FC236}">
                <a16:creationId xmlns:a16="http://schemas.microsoft.com/office/drawing/2014/main" id="{F482D9E4-1C34-488A-8617-6B564347DB84}"/>
              </a:ext>
            </a:extLst>
          </p:cNvPr>
          <p:cNvSpPr/>
          <p:nvPr/>
        </p:nvSpPr>
        <p:spPr>
          <a:xfrm>
            <a:off x="6746240" y="3429000"/>
            <a:ext cx="1869303" cy="1485900"/>
          </a:xfrm>
          <a:prstGeom prst="notch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简答第一</a:t>
            </a:r>
          </a:p>
        </p:txBody>
      </p:sp>
    </p:spTree>
    <p:extLst>
      <p:ext uri="{BB962C8B-B14F-4D97-AF65-F5344CB8AC3E}">
        <p14:creationId xmlns:p14="http://schemas.microsoft.com/office/powerpoint/2010/main" val="8470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6BA9F-3F19-41D2-BF0A-5E634DBF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FCD68-1EE9-461D-839F-78FF1D6A3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49"/>
            <a:ext cx="10540409" cy="1144329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以冰淇淋为例，应用二重积分计算曲顶柱体的体积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5ED59-D234-494C-B914-B0F3319E2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2800350"/>
            <a:ext cx="59150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7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A5B72-F780-4D30-A88E-680AE433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580FE9-93FE-4C36-870D-9C5B57C6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727" y="174206"/>
            <a:ext cx="1853345" cy="3877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1045F8E3-5AF6-4E6C-9C42-6BDD09330E38}"/>
              </a:ext>
            </a:extLst>
          </p:cNvPr>
          <p:cNvSpPr/>
          <p:nvPr/>
        </p:nvSpPr>
        <p:spPr>
          <a:xfrm>
            <a:off x="866457" y="5330584"/>
            <a:ext cx="5229542" cy="1168102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的确，但是通过简单的拆分，我们可以将冰淇淋拆分成两个简单曲顶柱体的叠加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lvl="0"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F4A3A5E9-1C24-4E56-BAE8-899ADD49DEDF}"/>
              </a:ext>
            </a:extLst>
          </p:cNvPr>
          <p:cNvSpPr/>
          <p:nvPr/>
        </p:nvSpPr>
        <p:spPr>
          <a:xfrm>
            <a:off x="866456" y="2112902"/>
            <a:ext cx="5229543" cy="958834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那么怎么计算冰淇淋的体积呢？</a:t>
            </a:r>
            <a:endParaRPr lang="en-US" altLang="zh-CN" sz="2400" dirty="0">
              <a:solidFill>
                <a:prstClr val="white"/>
              </a:solidFill>
            </a:endParaRPr>
          </a:p>
          <a:p>
            <a:pPr lvl="0"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E473FAED-A5B5-4DB6-A02F-8681790766F9}"/>
              </a:ext>
            </a:extLst>
          </p:cNvPr>
          <p:cNvSpPr/>
          <p:nvPr/>
        </p:nvSpPr>
        <p:spPr>
          <a:xfrm>
            <a:off x="5024646" y="3698538"/>
            <a:ext cx="4663440" cy="1168102"/>
          </a:xfrm>
          <a:prstGeom prst="wedgeRoundRectCallout">
            <a:avLst>
              <a:gd name="adj1" fmla="val 34839"/>
              <a:gd name="adj2" fmla="val 86023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400" dirty="0"/>
              <a:t>这个冰淇淋怎么看都不满足曲顶柱体的定义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360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73C9876D-4E31-4E14-9213-E140E7797254}"/>
              </a:ext>
            </a:extLst>
          </p:cNvPr>
          <p:cNvSpPr/>
          <p:nvPr/>
        </p:nvSpPr>
        <p:spPr>
          <a:xfrm>
            <a:off x="6324600" y="0"/>
            <a:ext cx="5821680" cy="1425576"/>
          </a:xfrm>
          <a:prstGeom prst="wedgeRoundRectCallout">
            <a:avLst>
              <a:gd name="adj1" fmla="val 38149"/>
              <a:gd name="adj2" fmla="val 72684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000" dirty="0"/>
              <a:t>学生：这样好像就可以了，冰淇淋上面是一个半球，冰淇淋下面是一个圆锥，两者都可以看做是曲顶柱体，只不过下面的圆锥要倒着放一下就好了</a:t>
            </a:r>
            <a:endParaRPr lang="en-US" altLang="zh-CN" sz="2000" dirty="0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704A1316-697E-4E59-82AB-F70BC21A9786}"/>
              </a:ext>
            </a:extLst>
          </p:cNvPr>
          <p:cNvSpPr/>
          <p:nvPr/>
        </p:nvSpPr>
        <p:spPr>
          <a:xfrm>
            <a:off x="912125" y="1598297"/>
            <a:ext cx="5671554" cy="1400416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已经很接近了，不过这个冰淇淋甜筒口不是一个标准圆，而是一个椭圆，上面其实是</a:t>
            </a:r>
            <a:r>
              <a:rPr lang="zh-CN" altLang="en-US" sz="2400" dirty="0">
                <a:solidFill>
                  <a:srgbClr val="FFFF00"/>
                </a:solidFill>
              </a:rPr>
              <a:t>半个椭球</a:t>
            </a:r>
            <a:r>
              <a:rPr lang="zh-CN" altLang="en-US" sz="2400" dirty="0">
                <a:solidFill>
                  <a:prstClr val="white"/>
                </a:solidFill>
              </a:rPr>
              <a:t>，下面其实是一个</a:t>
            </a:r>
            <a:r>
              <a:rPr lang="zh-CN" altLang="en-US" sz="2400" dirty="0">
                <a:solidFill>
                  <a:srgbClr val="FFFF00"/>
                </a:solidFill>
              </a:rPr>
              <a:t>椭圆锥</a:t>
            </a:r>
            <a:r>
              <a:rPr lang="zh-CN" altLang="en-US" sz="2400" dirty="0">
                <a:solidFill>
                  <a:prstClr val="white"/>
                </a:solidFill>
              </a:rPr>
              <a:t>。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CEF75891-3882-4C8C-A90F-1034FFFE1F55}"/>
              </a:ext>
            </a:extLst>
          </p:cNvPr>
          <p:cNvSpPr/>
          <p:nvPr/>
        </p:nvSpPr>
        <p:spPr>
          <a:xfrm>
            <a:off x="912126" y="3638943"/>
            <a:ext cx="5671554" cy="1759193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本节课，我们就要以冰淇淋的上半部分为例，来探索用</a:t>
            </a:r>
            <a:r>
              <a:rPr lang="zh-CN" altLang="en-US" sz="2400" dirty="0">
                <a:solidFill>
                  <a:srgbClr val="FFFF00"/>
                </a:solidFill>
              </a:rPr>
              <a:t>二重积分计算半个椭球</a:t>
            </a:r>
            <a:r>
              <a:rPr lang="zh-CN" altLang="en-US" sz="2400" dirty="0">
                <a:solidFill>
                  <a:prstClr val="white"/>
                </a:solidFill>
              </a:rPr>
              <a:t>的方法，在掌握了方法之后，</a:t>
            </a:r>
            <a:r>
              <a:rPr lang="zh-CN" altLang="en-US" sz="2400" dirty="0">
                <a:solidFill>
                  <a:srgbClr val="FFFF00"/>
                </a:solidFill>
              </a:rPr>
              <a:t>椭圆锥</a:t>
            </a:r>
            <a:r>
              <a:rPr lang="zh-CN" altLang="en-US" sz="2400" dirty="0">
                <a:solidFill>
                  <a:prstClr val="white"/>
                </a:solidFill>
              </a:rPr>
              <a:t>的体积就</a:t>
            </a:r>
            <a:r>
              <a:rPr lang="zh-CN" altLang="en-US" sz="2400" dirty="0">
                <a:solidFill>
                  <a:srgbClr val="7030A0"/>
                </a:solidFill>
              </a:rPr>
              <a:t>留给大家</a:t>
            </a:r>
            <a:r>
              <a:rPr lang="zh-CN" altLang="en-US" sz="2400" dirty="0">
                <a:solidFill>
                  <a:prstClr val="white"/>
                </a:solidFill>
              </a:rPr>
              <a:t>计算喽。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756E7CE-82B0-4690-9A05-607856FC0E63}"/>
              </a:ext>
            </a:extLst>
          </p:cNvPr>
          <p:cNvSpPr/>
          <p:nvPr/>
        </p:nvSpPr>
        <p:spPr>
          <a:xfrm>
            <a:off x="3883659" y="5567514"/>
            <a:ext cx="5400040" cy="941703"/>
          </a:xfrm>
          <a:prstGeom prst="wedgeRectCallout">
            <a:avLst>
              <a:gd name="adj1" fmla="val -33724"/>
              <a:gd name="adj2" fmla="val 822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zh-CN" altLang="en-US" sz="2400" dirty="0">
                <a:solidFill>
                  <a:prstClr val="white"/>
                </a:solidFill>
              </a:rPr>
              <a:t>不过，在开始之前，你还记得关于椭球的相关概念和性质吗？</a:t>
            </a:r>
            <a:endParaRPr lang="en-US" altLang="zh-CN" sz="2400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63633B-F83D-439B-A48A-5D310C4E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727" y="1700247"/>
            <a:ext cx="1853345" cy="3877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07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494</TotalTime>
  <Words>1124</Words>
  <Application>Microsoft Office PowerPoint</Application>
  <PresentationFormat>宽屏</PresentationFormat>
  <Paragraphs>77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黑体</vt:lpstr>
      <vt:lpstr>Arial</vt:lpstr>
      <vt:lpstr>Cambria Math</vt:lpstr>
      <vt:lpstr>Franklin Gothic Book</vt:lpstr>
      <vt:lpstr>剪切</vt:lpstr>
      <vt:lpstr>课件使用说明 </vt:lpstr>
      <vt:lpstr>PowerPoint 演示文稿</vt:lpstr>
      <vt:lpstr>二重积分的定义与计算</vt:lpstr>
      <vt:lpstr>引入</vt:lpstr>
      <vt:lpstr>引入</vt:lpstr>
      <vt:lpstr>引入</vt:lpstr>
      <vt:lpstr>目标</vt:lpstr>
      <vt:lpstr>前测</vt:lpstr>
      <vt:lpstr>PowerPoint 演示文稿</vt:lpstr>
      <vt:lpstr>前测</vt:lpstr>
      <vt:lpstr>动手操作</vt:lpstr>
      <vt:lpstr>动手操作</vt:lpstr>
      <vt:lpstr>动手操作：立体的方格纸</vt:lpstr>
      <vt:lpstr>动手操作：数数看</vt:lpstr>
      <vt:lpstr>动手操作：二重积分的定义</vt:lpstr>
      <vt:lpstr>动手操作：二重积分的计算</vt:lpstr>
      <vt:lpstr>动手操作：算算看</vt:lpstr>
      <vt:lpstr>后测：完整的冰淇淋</vt:lpstr>
      <vt:lpstr>总结：预习完之后你应当知道</vt:lpstr>
      <vt:lpstr>隐藏剧情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豫</dc:creator>
  <cp:lastModifiedBy>孙 豫</cp:lastModifiedBy>
  <cp:revision>2</cp:revision>
  <dcterms:created xsi:type="dcterms:W3CDTF">2019-03-19T06:36:53Z</dcterms:created>
  <dcterms:modified xsi:type="dcterms:W3CDTF">2019-04-16T01:36:02Z</dcterms:modified>
</cp:coreProperties>
</file>